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4" r:id="rId5"/>
  </p:sldMasterIdLst>
  <p:notesMasterIdLst>
    <p:notesMasterId r:id="rId7"/>
  </p:notesMasterIdLst>
  <p:handoutMasterIdLst>
    <p:handoutMasterId r:id="rId8"/>
  </p:handoutMasterIdLst>
  <p:sldIdLst>
    <p:sldId id="2147483187" r:id="rId6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2EF1E6-5910-B317-5F94-859BE3AFAAA1}" v="19" dt="2025-02-12T22:38:20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4" d="100"/>
          <a:sy n="64" d="100"/>
        </p:scale>
        <p:origin x="712" y="16"/>
      </p:cViewPr>
      <p:guideLst>
        <p:guide orient="horz" pos="414"/>
        <p:guide pos="12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>
              <a:solidFill>
                <a:schemeClr val="tx1"/>
              </a:solidFill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588014"/>
            <a:ext cx="7989045" cy="1567610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588014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/>
              <a:t>表紙タイトル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0000</a:t>
            </a:r>
            <a:r>
              <a:rPr kumimoji="1" lang="ja-JP" altLang="en-US"/>
              <a:t>年</a:t>
            </a:r>
            <a:r>
              <a:rPr kumimoji="1" lang="en-US" altLang="ja-JP"/>
              <a:t>00</a:t>
            </a:r>
            <a:r>
              <a:rPr kumimoji="1" lang="ja-JP" altLang="en-US"/>
              <a:t>月</a:t>
            </a:r>
            <a:r>
              <a:rPr kumimoji="1" lang="en-US" altLang="ja-JP"/>
              <a:t>00</a:t>
            </a:r>
            <a:r>
              <a:rPr kumimoji="1" lang="ja-JP" altLang="en-US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408213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図形&#10;&#10;低い精度で自動的に生成された説明">
            <a:extLst>
              <a:ext uri="{FF2B5EF4-FFF2-40B4-BE49-F238E27FC236}">
                <a16:creationId xmlns:a16="http://schemas.microsoft.com/office/drawing/2014/main" id="{F10D23A2-2E8E-9DA5-6CF5-DDC0A8455B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01" y="0"/>
            <a:ext cx="8832099" cy="6858000"/>
          </a:xfrm>
          <a:prstGeom prst="rect">
            <a:avLst/>
          </a:prstGeom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16547944-49EF-1EFF-32E6-905A8579D2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" y="3153448"/>
            <a:ext cx="9186000" cy="79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l">
              <a:lnSpc>
                <a:spcPct val="130000"/>
              </a:lnSpc>
              <a:defRPr lang="ja-JP" altLang="en-US" sz="3250" b="1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en-US" altLang="ja-JP"/>
              <a:t>01. </a:t>
            </a:r>
            <a:r>
              <a:rPr kumimoji="1" lang="ja-JP" altLang="en-US"/>
              <a:t>セクション名</a:t>
            </a:r>
          </a:p>
        </p:txBody>
      </p:sp>
      <p:sp>
        <p:nvSpPr>
          <p:cNvPr id="4" name="スライド番号プレースホルダー 4">
            <a:extLst>
              <a:ext uri="{FF2B5EF4-FFF2-40B4-BE49-F238E27FC236}">
                <a16:creationId xmlns:a16="http://schemas.microsoft.com/office/drawing/2014/main" id="{DD9E6EA3-3310-5612-2D80-6F218C2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1200" y="6433200"/>
            <a:ext cx="424800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138" b="0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15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1200" y="6433200"/>
            <a:ext cx="424800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138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7" y="412883"/>
            <a:ext cx="9185997" cy="492443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6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995" y="6509549"/>
            <a:ext cx="8028000" cy="100027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65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sp>
        <p:nvSpPr>
          <p:cNvPr id="52" name="テキスト プレースホルダー 11">
            <a:extLst>
              <a:ext uri="{FF2B5EF4-FFF2-40B4-BE49-F238E27FC236}">
                <a16:creationId xmlns:a16="http://schemas.microsoft.com/office/drawing/2014/main" id="{24C0F4B5-3232-8664-604F-8CF3AE3D63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9994" y="1138195"/>
            <a:ext cx="9186000" cy="597178"/>
          </a:xfrm>
          <a:solidFill>
            <a:srgbClr val="F3F6F6"/>
          </a:solidFill>
          <a:ln>
            <a:noFill/>
          </a:ln>
        </p:spPr>
        <p:txBody>
          <a:bodyPr vert="horz" wrap="square" lIns="216000" tIns="144000" rIns="216000" bIns="144000" rtlCol="0" anchor="t" anchorCtr="0">
            <a:spAutoFit/>
          </a:bodyPr>
          <a:lstStyle>
            <a:lvl1pPr marL="232178" indent="-232178">
              <a:lnSpc>
                <a:spcPct val="130000"/>
              </a:lnSpc>
              <a:buClr>
                <a:schemeClr val="tx1"/>
              </a:buClr>
              <a:buSzPct val="100000"/>
              <a:buFont typeface="メイリオ" panose="020B0604030504040204" pitchFamily="50" charset="-128"/>
              <a:buChar char="•"/>
              <a:defRPr lang="ja-JP" altLang="en-US" sz="1625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208960" lvl="0" indent="-208960">
              <a:spcBef>
                <a:spcPts val="488"/>
              </a:spcBef>
              <a:spcAft>
                <a:spcPts val="488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キーメッセージ：</a:t>
            </a:r>
            <a:r>
              <a:rPr kumimoji="1" lang="en-US" altLang="ja-JP"/>
              <a:t>1</a:t>
            </a:r>
            <a:r>
              <a:rPr kumimoji="1" lang="ja-JP" altLang="en-US"/>
              <a:t>行以内（約</a:t>
            </a:r>
            <a:r>
              <a:rPr kumimoji="1" lang="en-US" altLang="ja-JP"/>
              <a:t>35</a:t>
            </a:r>
            <a:r>
              <a:rPr kumimoji="1" lang="ja-JP" altLang="en-US"/>
              <a:t>字）３ポツまで </a:t>
            </a:r>
            <a:r>
              <a:rPr kumimoji="1" lang="en-US" altLang="ja-JP"/>
              <a:t>20pt</a:t>
            </a:r>
            <a:r>
              <a:rPr kumimoji="1" lang="ja-JP" altLang="en-US"/>
              <a:t>　行間はいじらない</a:t>
            </a:r>
            <a:endParaRPr kumimoji="1" lang="en-US" altLang="ja-JP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E5CEE60-90F4-9775-0CB9-B864463E97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9951" y="3290112"/>
            <a:ext cx="4319999" cy="259096"/>
          </a:xfrm>
        </p:spPr>
        <p:txBody>
          <a:bodyPr lIns="72000" tIns="72000" rIns="72000" bIns="36000"/>
          <a:lstStyle>
            <a:lvl1pPr marL="0" indent="0">
              <a:buFont typeface="Arial" panose="020B0604020202020204" pitchFamily="34" charset="0"/>
              <a:buNone/>
              <a:defRPr sz="975"/>
            </a:lvl1pPr>
            <a:lvl2pPr marL="279904" indent="0">
              <a:buNone/>
              <a:defRPr sz="975"/>
            </a:lvl2pPr>
            <a:lvl3pPr marL="543038" indent="0">
              <a:buNone/>
              <a:defRPr sz="975"/>
            </a:lvl3pPr>
            <a:lvl4pPr marL="761027" indent="0">
              <a:buNone/>
              <a:defRPr sz="975"/>
            </a:lvl4pPr>
            <a:lvl5pPr marL="1055118" indent="0" algn="l">
              <a:buNone/>
              <a:defRPr sz="975"/>
            </a:lvl5pPr>
          </a:lstStyle>
          <a:p>
            <a:pPr marL="139307" marR="0" lvl="0" indent="-139307" algn="l" defTabSz="742969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E59F7C88-40C4-3D1C-3928-583676EC17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257800" y="3290112"/>
            <a:ext cx="4319588" cy="259096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None/>
              <a:defRPr lang="ja-JP" altLang="en-US" sz="975" smtClean="0"/>
            </a:lvl1pPr>
            <a:lvl2pPr>
              <a:defRPr lang="ja-JP" altLang="en-US" sz="975" smtClean="0"/>
            </a:lvl2pPr>
            <a:lvl3pPr>
              <a:defRPr lang="ja-JP" altLang="en-US" sz="975" smtClean="0"/>
            </a:lvl3pPr>
            <a:lvl4pPr>
              <a:defRPr lang="ja-JP" altLang="en-US" sz="975" smtClean="0"/>
            </a:lvl4pPr>
            <a:lvl5pPr>
              <a:defRPr lang="ja-JP" altLang="en-US" sz="975"/>
            </a:lvl5pPr>
          </a:lstStyle>
          <a:p>
            <a:pPr marL="278613" marR="0" lvl="0" indent="-278613" fontAlgn="auto">
              <a:lnSpc>
                <a:spcPct val="100000"/>
              </a:lnSpc>
              <a:buSzTx/>
              <a:tabLst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E10F42EE-E182-F73B-ED47-4B1995A4EC2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9951" y="2712318"/>
            <a:ext cx="4319999" cy="48812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dirty="0" smtClean="0">
                <a:solidFill>
                  <a:schemeClr val="bg1"/>
                </a:solidFill>
              </a:defRPr>
            </a:lvl1pPr>
            <a:lvl2pPr>
              <a:defRPr lang="ja-JP" altLang="en-US" dirty="0" smtClean="0">
                <a:solidFill>
                  <a:schemeClr val="bg1"/>
                </a:solidFill>
              </a:defRPr>
            </a:lvl2pPr>
            <a:lvl3pPr>
              <a:defRPr lang="ja-JP" altLang="en-US" dirty="0" smtClean="0">
                <a:solidFill>
                  <a:schemeClr val="bg1"/>
                </a:solidFill>
              </a:defRPr>
            </a:lvl3pPr>
            <a:lvl4pPr>
              <a:defRPr lang="ja-JP" altLang="en-US" dirty="0" smtClean="0">
                <a:solidFill>
                  <a:schemeClr val="bg1"/>
                </a:solidFill>
              </a:defRPr>
            </a:lvl4pPr>
            <a:lvl5pPr>
              <a:defRPr lang="ja-JP" altLang="en-US" dirty="0">
                <a:solidFill>
                  <a:schemeClr val="bg1"/>
                </a:solidFill>
              </a:defRPr>
            </a:lvl5pPr>
          </a:lstStyle>
          <a:p>
            <a:pPr marL="278613" marR="0" lvl="0" indent="-278613" algn="l" defTabSz="742969" rtl="0" eaLnBrk="1" fontAlgn="auto" latinLnBrk="0" hangingPunct="1">
              <a:lnSpc>
                <a:spcPct val="130000"/>
              </a:lnSpc>
              <a:spcBef>
                <a:spcPts val="488"/>
              </a:spcBef>
              <a:spcAft>
                <a:spcPts val="488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見出し：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20pt</a:t>
            </a:r>
            <a:r>
              <a:rPr kumimoji="1" lang="ja-JP" altLang="en-US"/>
              <a:t>　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F051B484-ADEC-D7B0-A0E2-ADD29C8589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257020" y="2707268"/>
            <a:ext cx="4320368" cy="48812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278613" marR="0" lvl="0" indent="-278613" fontAlgn="auto">
              <a:lnSpc>
                <a:spcPct val="130000"/>
              </a:lnSpc>
              <a:buSzTx/>
              <a:tabLst/>
            </a:pPr>
            <a:r>
              <a:rPr kumimoji="1" lang="ja-JP" altLang="en-US"/>
              <a:t>見出し：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20pt</a:t>
            </a:r>
            <a:endParaRPr kumimoji="1" lang="ja-JP" altLang="en-US"/>
          </a:p>
        </p:txBody>
      </p:sp>
      <p:pic>
        <p:nvPicPr>
          <p:cNvPr id="3" name="図 2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5C792116-0207-2182-A1A5-BB2256A73537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3617" y="-1"/>
            <a:ext cx="9906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9813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7" pos="268">
          <p15:clr>
            <a:srgbClr val="FBAE40"/>
          </p15:clr>
        </p15:guide>
        <p15:guide id="10" pos="7412">
          <p15:clr>
            <a:srgbClr val="FBAE40"/>
          </p15:clr>
        </p15:guide>
        <p15:guide id="13" orient="horz" pos="4065">
          <p15:clr>
            <a:srgbClr val="FBAE40"/>
          </p15:clr>
        </p15:guide>
        <p15:guide id="14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Basic（essay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C145B5D5-4B5E-6D2D-BAD5-72DE5A197CE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4880" y="3378480"/>
            <a:ext cx="9185999" cy="259096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ja-JP" altLang="en-US" sz="975" b="1" smtClean="0">
                <a:latin typeface="+mn-ea"/>
                <a:ea typeface="+mn-ea"/>
              </a:defRPr>
            </a:lvl1pPr>
            <a:lvl2pPr>
              <a:defRPr lang="ja-JP" altLang="en-US" sz="975" smtClean="0">
                <a:latin typeface="+mn-ea"/>
                <a:ea typeface="+mn-ea"/>
              </a:defRPr>
            </a:lvl2pPr>
            <a:lvl3pPr>
              <a:defRPr lang="ja-JP" altLang="en-US" sz="975" smtClean="0">
                <a:latin typeface="+mn-ea"/>
                <a:ea typeface="+mn-ea"/>
              </a:defRPr>
            </a:lvl3pPr>
            <a:lvl4pPr>
              <a:defRPr lang="ja-JP" altLang="en-US" sz="975" smtClean="0">
                <a:latin typeface="+mn-ea"/>
                <a:ea typeface="+mn-ea"/>
              </a:defRPr>
            </a:lvl4pPr>
            <a:lvl5pPr>
              <a:defRPr lang="ja-JP" altLang="en-US" sz="975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強調箇所は太字</a:t>
            </a:r>
            <a:endParaRPr kumimoji="1" lang="en-US" altLang="ja-JP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C26272D-E711-7BDA-C6B1-F6E5FC5BB9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5600" y="1808202"/>
            <a:ext cx="9185275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300" dirty="0" smtClean="0">
                <a:latin typeface="+mj-ea"/>
                <a:ea typeface="+mj-ea"/>
              </a:defRPr>
            </a:lvl1pPr>
            <a:lvl2pPr>
              <a:defRPr lang="ja-JP" altLang="en-US" sz="975" dirty="0" smtClean="0">
                <a:latin typeface="+mj-ea"/>
                <a:ea typeface="+mj-ea"/>
              </a:defRPr>
            </a:lvl2pPr>
            <a:lvl3pPr>
              <a:defRPr lang="ja-JP" altLang="en-US" sz="975" dirty="0" smtClean="0">
                <a:latin typeface="+mj-ea"/>
                <a:ea typeface="+mj-ea"/>
              </a:defRPr>
            </a:lvl3pPr>
            <a:lvl4pPr>
              <a:defRPr lang="ja-JP" altLang="en-US" sz="975" dirty="0" smtClean="0">
                <a:latin typeface="+mj-ea"/>
                <a:ea typeface="+mj-ea"/>
              </a:defRPr>
            </a:lvl4pPr>
            <a:lvl5pPr>
              <a:defRPr lang="ja-JP" altLang="en-US" sz="975" dirty="0">
                <a:latin typeface="+mj-ea"/>
                <a:ea typeface="+mj-ea"/>
              </a:defRPr>
            </a:lvl5pPr>
          </a:lstStyle>
          <a:p>
            <a:pPr marL="278613" marR="0" lvl="0" indent="-278613" algn="l" defTabSz="742969" rtl="0" eaLnBrk="1" fontAlgn="auto" latinLnBrk="0" hangingPunct="1">
              <a:lnSpc>
                <a:spcPct val="130000"/>
              </a:lnSpc>
              <a:spcBef>
                <a:spcPts val="488"/>
              </a:spcBef>
              <a:spcAft>
                <a:spcPts val="488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r>
              <a:rPr kumimoji="1" lang="ja-JP" altLang="en-US"/>
              <a:t>　詳細はこの大きさで記載　</a:t>
            </a:r>
            <a:endParaRPr kumimoji="1" lang="en-US" altLang="ja-JP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4F52397-F9BC-CBFD-BF51-54DD7A02B4D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55604" y="1160415"/>
            <a:ext cx="4321175" cy="48812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278613" marR="0" lvl="0" indent="-278613" algn="l" defTabSz="742969" rtl="0" eaLnBrk="1" fontAlgn="auto" latinLnBrk="0" hangingPunct="1">
              <a:lnSpc>
                <a:spcPct val="130000"/>
              </a:lnSpc>
              <a:spcBef>
                <a:spcPts val="488"/>
              </a:spcBef>
              <a:spcAft>
                <a:spcPts val="488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見出し：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20pt</a:t>
            </a:r>
            <a:r>
              <a:rPr kumimoji="1" lang="ja-JP" altLang="en-US"/>
              <a:t>　</a:t>
            </a:r>
          </a:p>
        </p:txBody>
      </p:sp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1200" y="6433200"/>
            <a:ext cx="424800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138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7" y="412883"/>
            <a:ext cx="9185997" cy="492443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6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995" y="6509549"/>
            <a:ext cx="8028000" cy="100027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65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pic>
        <p:nvPicPr>
          <p:cNvPr id="2" name="図 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01092CD6-290C-18A9-7C62-6C49FBE9228A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3617" y="-1"/>
            <a:ext cx="9906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9434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7" pos="249">
          <p15:clr>
            <a:srgbClr val="FBAE40"/>
          </p15:clr>
        </p15:guide>
        <p15:guide id="10" pos="7393">
          <p15:clr>
            <a:srgbClr val="FBAE40"/>
          </p15:clr>
        </p15:guide>
        <p15:guide id="13" orient="horz" pos="4050">
          <p15:clr>
            <a:srgbClr val="FBAE40"/>
          </p15:clr>
        </p15:guide>
        <p15:guide id="14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633" b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55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4" y="196674"/>
            <a:ext cx="9565555" cy="721514"/>
            <a:chOff x="111919" y="216797"/>
            <a:chExt cx="10324361" cy="795336"/>
          </a:xfrm>
          <a:solidFill>
            <a:schemeClr val="accent3">
              <a:lumMod val="50000"/>
            </a:schemeClr>
          </a:solidFill>
        </p:grpSpPr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33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33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E0F4DAE-E5DF-F3F6-AA89-B8B4D001FFE5}"/>
              </a:ext>
            </a:extLst>
          </p:cNvPr>
          <p:cNvGrpSpPr/>
          <p:nvPr userDrawn="1"/>
        </p:nvGrpSpPr>
        <p:grpSpPr>
          <a:xfrm>
            <a:off x="8955938" y="248190"/>
            <a:ext cx="707206" cy="588077"/>
            <a:chOff x="9604008" y="284265"/>
            <a:chExt cx="763306" cy="648246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CD322390-628C-1EF0-6124-AAEFF17B9CA2}"/>
                </a:ext>
              </a:extLst>
            </p:cNvPr>
            <p:cNvSpPr/>
            <p:nvPr userDrawn="1"/>
          </p:nvSpPr>
          <p:spPr>
            <a:xfrm rot="10800000">
              <a:off x="9604008" y="284265"/>
              <a:ext cx="655200" cy="64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45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74F00917-9C80-F517-0350-1E72AF259321}"/>
                </a:ext>
              </a:extLst>
            </p:cNvPr>
            <p:cNvSpPr/>
            <p:nvPr userDrawn="1"/>
          </p:nvSpPr>
          <p:spPr>
            <a:xfrm>
              <a:off x="10245492" y="284512"/>
              <a:ext cx="121822" cy="647999"/>
            </a:xfrm>
            <a:prstGeom prst="roundRect">
              <a:avLst>
                <a:gd name="adj" fmla="val 341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45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B02174CA-28F2-696E-4049-865FBCC32640}"/>
                </a:ext>
              </a:extLst>
            </p:cNvPr>
            <p:cNvSpPr/>
            <p:nvPr userDrawn="1"/>
          </p:nvSpPr>
          <p:spPr>
            <a:xfrm>
              <a:off x="10259117" y="284265"/>
              <a:ext cx="58383" cy="647999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45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A9DE8D-F956-5450-90F0-9186D10B17C8}"/>
              </a:ext>
            </a:extLst>
          </p:cNvPr>
          <p:cNvSpPr txBox="1"/>
          <p:nvPr userDrawn="1"/>
        </p:nvSpPr>
        <p:spPr>
          <a:xfrm>
            <a:off x="9284935" y="271010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633" b="0" smtClean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89" b="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5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4" y="196674"/>
            <a:ext cx="9565555" cy="721514"/>
            <a:chOff x="111919" y="216797"/>
            <a:chExt cx="10324361" cy="795336"/>
          </a:xfrm>
          <a:solidFill>
            <a:schemeClr val="accent3">
              <a:lumMod val="50000"/>
            </a:schemeClr>
          </a:solidFill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33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DD42ADA8-ECC4-4B5F-982C-9F5D1FAC2F5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10D6985-B0F8-DAAE-EACF-31ECBCB1D4BA}"/>
              </a:ext>
            </a:extLst>
          </p:cNvPr>
          <p:cNvGrpSpPr/>
          <p:nvPr userDrawn="1"/>
        </p:nvGrpSpPr>
        <p:grpSpPr>
          <a:xfrm>
            <a:off x="8955938" y="248190"/>
            <a:ext cx="707206" cy="588077"/>
            <a:chOff x="9604008" y="284265"/>
            <a:chExt cx="763306" cy="648246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" name="直角三角形 2">
              <a:extLst>
                <a:ext uri="{FF2B5EF4-FFF2-40B4-BE49-F238E27FC236}">
                  <a16:creationId xmlns:a16="http://schemas.microsoft.com/office/drawing/2014/main" id="{6E3688EE-E003-D389-6F9F-73CE2918CD9D}"/>
                </a:ext>
              </a:extLst>
            </p:cNvPr>
            <p:cNvSpPr/>
            <p:nvPr userDrawn="1"/>
          </p:nvSpPr>
          <p:spPr>
            <a:xfrm rot="10800000">
              <a:off x="9604008" y="284265"/>
              <a:ext cx="655200" cy="64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45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6959D913-538E-4E0F-7638-00C8455B75ED}"/>
                </a:ext>
              </a:extLst>
            </p:cNvPr>
            <p:cNvSpPr/>
            <p:nvPr userDrawn="1"/>
          </p:nvSpPr>
          <p:spPr>
            <a:xfrm>
              <a:off x="10245492" y="284512"/>
              <a:ext cx="121822" cy="647999"/>
            </a:xfrm>
            <a:prstGeom prst="roundRect">
              <a:avLst>
                <a:gd name="adj" fmla="val 341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45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F69BCBFA-0053-1F13-1921-E322DAF7378E}"/>
                </a:ext>
              </a:extLst>
            </p:cNvPr>
            <p:cNvSpPr/>
            <p:nvPr userDrawn="1"/>
          </p:nvSpPr>
          <p:spPr>
            <a:xfrm>
              <a:off x="10259117" y="284265"/>
              <a:ext cx="58383" cy="647999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45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284935" y="271010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633" b="0" smtClean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89" b="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1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21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1EC68-1710-4577-B0B6-5E2CCB94064D}" type="datetime1">
              <a:rPr lang="ja-JP" altLang="en-US" smtClean="0"/>
              <a:t>2025/2/13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B60C9-6FD7-4B15-BB40-82F6BDCAB4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602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52AFBC4-D491-497E-9367-C124B543962B}"/>
              </a:ext>
            </a:extLst>
          </p:cNvPr>
          <p:cNvSpPr txBox="1"/>
          <p:nvPr userDrawn="1"/>
        </p:nvSpPr>
        <p:spPr>
          <a:xfrm>
            <a:off x="9321664" y="6417088"/>
            <a:ext cx="390000" cy="252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00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10" name="Picture 11" descr="ç°å¢ç">
            <a:extLst>
              <a:ext uri="{FF2B5EF4-FFF2-40B4-BE49-F238E27FC236}">
                <a16:creationId xmlns:a16="http://schemas.microsoft.com/office/drawing/2014/main" id="{BDCC4FCE-FC3F-4D5F-86B2-B4CC2CDCC2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78171" y="278674"/>
            <a:ext cx="663000" cy="59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B2663459-CA1D-426F-970E-65B6213B0C80}"/>
              </a:ext>
            </a:extLst>
          </p:cNvPr>
          <p:cNvSpPr/>
          <p:nvPr userDrawn="1"/>
        </p:nvSpPr>
        <p:spPr>
          <a:xfrm>
            <a:off x="198123" y="286105"/>
            <a:ext cx="8972495" cy="576000"/>
          </a:xfrm>
          <a:custGeom>
            <a:avLst/>
            <a:gdLst>
              <a:gd name="connsiteX0" fmla="*/ 54902 w 8282303"/>
              <a:gd name="connsiteY0" fmla="*/ 0 h 576000"/>
              <a:gd name="connsiteX1" fmla="*/ 7704525 w 8282303"/>
              <a:gd name="connsiteY1" fmla="*/ 0 h 576000"/>
              <a:gd name="connsiteX2" fmla="*/ 7705564 w 8282303"/>
              <a:gd name="connsiteY2" fmla="*/ 1125 h 576000"/>
              <a:gd name="connsiteX3" fmla="*/ 7707249 w 8282303"/>
              <a:gd name="connsiteY3" fmla="*/ 2950 h 576000"/>
              <a:gd name="connsiteX4" fmla="*/ 7707249 w 8282303"/>
              <a:gd name="connsiteY4" fmla="*/ 946 h 576000"/>
              <a:gd name="connsiteX5" fmla="*/ 8282303 w 8282303"/>
              <a:gd name="connsiteY5" fmla="*/ 576000 h 576000"/>
              <a:gd name="connsiteX6" fmla="*/ 7707250 w 8282303"/>
              <a:gd name="connsiteY6" fmla="*/ 576000 h 576000"/>
              <a:gd name="connsiteX7" fmla="*/ 7707249 w 8282303"/>
              <a:gd name="connsiteY7" fmla="*/ 576000 h 576000"/>
              <a:gd name="connsiteX8" fmla="*/ 7689685 w 8282303"/>
              <a:gd name="connsiteY8" fmla="*/ 576000 h 576000"/>
              <a:gd name="connsiteX9" fmla="*/ 705256 w 8282303"/>
              <a:gd name="connsiteY9" fmla="*/ 576000 h 576000"/>
              <a:gd name="connsiteX10" fmla="*/ 499960 w 8282303"/>
              <a:gd name="connsiteY10" fmla="*/ 576000 h 576000"/>
              <a:gd name="connsiteX11" fmla="*/ 295599 w 8282303"/>
              <a:gd name="connsiteY11" fmla="*/ 576000 h 576000"/>
              <a:gd name="connsiteX12" fmla="*/ 218627 w 8282303"/>
              <a:gd name="connsiteY12" fmla="*/ 576000 h 576000"/>
              <a:gd name="connsiteX13" fmla="*/ 202300 w 8282303"/>
              <a:gd name="connsiteY13" fmla="*/ 576000 h 576000"/>
              <a:gd name="connsiteX14" fmla="*/ 174306 w 8282303"/>
              <a:gd name="connsiteY14" fmla="*/ 576000 h 576000"/>
              <a:gd name="connsiteX15" fmla="*/ 324 w 8282303"/>
              <a:gd name="connsiteY15" fmla="*/ 409320 h 576000"/>
              <a:gd name="connsiteX16" fmla="*/ 14785 w 8282303"/>
              <a:gd name="connsiteY16" fmla="*/ 409320 h 576000"/>
              <a:gd name="connsiteX17" fmla="*/ 14674 w 8282303"/>
              <a:gd name="connsiteY17" fmla="*/ 409221 h 576000"/>
              <a:gd name="connsiteX18" fmla="*/ 0 w 8282303"/>
              <a:gd name="connsiteY18" fmla="*/ 409221 h 576000"/>
              <a:gd name="connsiteX19" fmla="*/ 0 w 8282303"/>
              <a:gd name="connsiteY19" fmla="*/ 190146 h 576000"/>
              <a:gd name="connsiteX20" fmla="*/ 326 w 8282303"/>
              <a:gd name="connsiteY20" fmla="*/ 190146 h 576000"/>
              <a:gd name="connsiteX21" fmla="*/ 326 w 8282303"/>
              <a:gd name="connsiteY21" fmla="*/ 135051 h 576000"/>
              <a:gd name="connsiteX22" fmla="*/ 326 w 8282303"/>
              <a:gd name="connsiteY22" fmla="*/ 43932 h 576000"/>
              <a:gd name="connsiteX23" fmla="*/ 13970 w 8282303"/>
              <a:gd name="connsiteY23" fmla="*/ 14644 h 576000"/>
              <a:gd name="connsiteX24" fmla="*/ 54902 w 8282303"/>
              <a:gd name="connsiteY24" fmla="*/ 0 h 57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282303" h="576000">
                <a:moveTo>
                  <a:pt x="54902" y="0"/>
                </a:moveTo>
                <a:cubicBezTo>
                  <a:pt x="54902" y="0"/>
                  <a:pt x="54902" y="0"/>
                  <a:pt x="7704525" y="0"/>
                </a:cubicBezTo>
                <a:cubicBezTo>
                  <a:pt x="7704525" y="0"/>
                  <a:pt x="7704525" y="0"/>
                  <a:pt x="7705564" y="1125"/>
                </a:cubicBezTo>
                <a:lnTo>
                  <a:pt x="7707249" y="2950"/>
                </a:lnTo>
                <a:lnTo>
                  <a:pt x="7707249" y="946"/>
                </a:lnTo>
                <a:lnTo>
                  <a:pt x="8282303" y="576000"/>
                </a:lnTo>
                <a:lnTo>
                  <a:pt x="7707250" y="576000"/>
                </a:lnTo>
                <a:lnTo>
                  <a:pt x="7707249" y="576000"/>
                </a:lnTo>
                <a:lnTo>
                  <a:pt x="7689685" y="576000"/>
                </a:lnTo>
                <a:cubicBezTo>
                  <a:pt x="6922671" y="576000"/>
                  <a:pt x="5087474" y="576000"/>
                  <a:pt x="705256" y="576000"/>
                </a:cubicBezTo>
                <a:cubicBezTo>
                  <a:pt x="705256" y="576000"/>
                  <a:pt x="705256" y="576000"/>
                  <a:pt x="499960" y="576000"/>
                </a:cubicBezTo>
                <a:lnTo>
                  <a:pt x="295599" y="576000"/>
                </a:lnTo>
                <a:lnTo>
                  <a:pt x="218627" y="576000"/>
                </a:lnTo>
                <a:lnTo>
                  <a:pt x="202300" y="576000"/>
                </a:lnTo>
                <a:lnTo>
                  <a:pt x="174306" y="576000"/>
                </a:lnTo>
                <a:lnTo>
                  <a:pt x="324" y="409320"/>
                </a:lnTo>
                <a:lnTo>
                  <a:pt x="14785" y="409320"/>
                </a:lnTo>
                <a:lnTo>
                  <a:pt x="14674" y="409221"/>
                </a:lnTo>
                <a:lnTo>
                  <a:pt x="0" y="409221"/>
                </a:lnTo>
                <a:lnTo>
                  <a:pt x="0" y="190146"/>
                </a:lnTo>
                <a:lnTo>
                  <a:pt x="326" y="190146"/>
                </a:lnTo>
                <a:lnTo>
                  <a:pt x="326" y="135051"/>
                </a:lnTo>
                <a:cubicBezTo>
                  <a:pt x="326" y="107614"/>
                  <a:pt x="326" y="77339"/>
                  <a:pt x="326" y="43932"/>
                </a:cubicBezTo>
                <a:cubicBezTo>
                  <a:pt x="326" y="43932"/>
                  <a:pt x="326" y="43932"/>
                  <a:pt x="13970" y="14644"/>
                </a:cubicBezTo>
                <a:cubicBezTo>
                  <a:pt x="23065" y="9763"/>
                  <a:pt x="36710" y="0"/>
                  <a:pt x="54902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FBDDCD2-5548-4A48-8F26-4B18B82F27C9}"/>
              </a:ext>
            </a:extLst>
          </p:cNvPr>
          <p:cNvCxnSpPr>
            <a:cxnSpLocks/>
          </p:cNvCxnSpPr>
          <p:nvPr userDrawn="1"/>
        </p:nvCxnSpPr>
        <p:spPr>
          <a:xfrm>
            <a:off x="144300" y="637420"/>
            <a:ext cx="312000" cy="28800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3" name="テキスト プレースホルダー 35">
            <a:extLst>
              <a:ext uri="{FF2B5EF4-FFF2-40B4-BE49-F238E27FC236}">
                <a16:creationId xmlns:a16="http://schemas.microsoft.com/office/drawing/2014/main" id="{92C801AC-BA1B-4A25-8579-B4E2586ECE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8123" y="286106"/>
            <a:ext cx="8346000" cy="576000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kumimoji="1" lang="ja-JP" altLang="en-US"/>
              <a:t>ページタイトル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2D403A9-B45B-46DB-8F87-607F53DE83DA}"/>
              </a:ext>
            </a:extLst>
          </p:cNvPr>
          <p:cNvCxnSpPr>
            <a:cxnSpLocks/>
          </p:cNvCxnSpPr>
          <p:nvPr userDrawn="1"/>
        </p:nvCxnSpPr>
        <p:spPr>
          <a:xfrm>
            <a:off x="8491178" y="237821"/>
            <a:ext cx="741000" cy="68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コンテンツ プレースホルダー 3">
            <a:extLst>
              <a:ext uri="{FF2B5EF4-FFF2-40B4-BE49-F238E27FC236}">
                <a16:creationId xmlns:a16="http://schemas.microsoft.com/office/drawing/2014/main" id="{06A6C80F-118D-462E-B369-4F131C7C03E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95000" y="1054801"/>
            <a:ext cx="9516000" cy="118080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44000" tIns="144000" rIns="144000" bIns="144000">
            <a:spAutoFit/>
          </a:bodyPr>
          <a:lstStyle>
            <a:lvl1pPr marL="288002" indent="-288002" algn="l">
              <a:lnSpc>
                <a:spcPct val="100000"/>
              </a:lnSpc>
              <a:spcBef>
                <a:spcPts val="400"/>
              </a:spcBef>
              <a:buFont typeface="Wingdings" panose="05000000000000000000" pitchFamily="2" charset="2"/>
              <a:buChar char="n"/>
              <a:defRPr sz="1600">
                <a:latin typeface="+mn-ea"/>
                <a:ea typeface="+mn-ea"/>
              </a:defRPr>
            </a:lvl1pPr>
            <a:lvl2pPr marL="468003" indent="-180001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1400">
                <a:latin typeface="+mn-ea"/>
                <a:ea typeface="+mn-ea"/>
              </a:defRPr>
            </a:lvl2pPr>
            <a:lvl3pPr marL="720005" indent="-252002" algn="l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ü"/>
              <a:defRPr sz="1200">
                <a:latin typeface="+mn-ea"/>
                <a:ea typeface="+mn-ea"/>
              </a:defRPr>
            </a:lvl3pPr>
            <a:lvl4pPr marL="936006" indent="-215902" algn="l">
              <a:lnSpc>
                <a:spcPct val="100000"/>
              </a:lnSpc>
              <a:spcBef>
                <a:spcPts val="200"/>
              </a:spcBef>
              <a:buFont typeface="Meiryo UI" panose="020B0604030504040204" pitchFamily="50" charset="-128"/>
              <a:buChar char="※"/>
              <a:defRPr sz="1000">
                <a:latin typeface="+mn-ea"/>
                <a:ea typeface="+mn-ea"/>
              </a:defRPr>
            </a:lvl4pPr>
            <a:lvl5pPr algn="l">
              <a:defRPr sz="200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18120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A4A3A4"/>
          </p15:clr>
        </p15:guide>
        <p15:guide id="2" orient="horz" pos="663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アイコン&#10;&#10;低い精度で自動的に生成された説明">
            <a:extLst>
              <a:ext uri="{FF2B5EF4-FFF2-40B4-BE49-F238E27FC236}">
                <a16:creationId xmlns:a16="http://schemas.microsoft.com/office/drawing/2014/main" id="{FC794AD5-6155-63B8-738F-1B694503F7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151"/>
          <a:stretch/>
        </p:blipFill>
        <p:spPr>
          <a:xfrm>
            <a:off x="1148196" y="0"/>
            <a:ext cx="8764459" cy="197842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359999" y="3153448"/>
            <a:ext cx="9186000" cy="79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ctr">
              <a:lnSpc>
                <a:spcPct val="130000"/>
              </a:lnSpc>
              <a:defRPr lang="ja-JP" altLang="en-US" sz="3250" b="1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ja-JP" altLang="en-US"/>
              <a:t>スライドタイトル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70577" y="5024337"/>
            <a:ext cx="9185999" cy="40011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30000"/>
              </a:lnSpc>
              <a:buNone/>
              <a:defRPr lang="ja-JP" altLang="en-US" sz="13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  <a:lvl6pPr>
              <a:defRPr sz="1300">
                <a:latin typeface="+mj-ea"/>
                <a:ea typeface="+mj-ea"/>
              </a:defRPr>
            </a:lvl6pPr>
            <a:lvl7pPr>
              <a:defRPr sz="1300">
                <a:latin typeface="+mn-ea"/>
                <a:ea typeface="+mn-ea"/>
              </a:defRPr>
            </a:lvl7pPr>
            <a:lvl8pPr>
              <a:defRPr sz="1300">
                <a:latin typeface="+mj-ea"/>
                <a:ea typeface="+mj-ea"/>
              </a:defRPr>
            </a:lvl8pPr>
            <a:lvl9pPr>
              <a:defRPr sz="1300">
                <a:latin typeface="+mn-ea"/>
                <a:ea typeface="+mn-ea"/>
              </a:defRPr>
            </a:lvl9pPr>
          </a:lstStyle>
          <a:p>
            <a:pPr marL="0" marR="0" lvl="0" indent="0" algn="ctr" defTabSz="742969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>
                <a:srgbClr val="00206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ja-JP"/>
              <a:t>20XX</a:t>
            </a:r>
            <a:r>
              <a:rPr kumimoji="1" lang="ja-JP" altLang="en-US"/>
              <a:t>年</a:t>
            </a:r>
            <a:r>
              <a:rPr kumimoji="1" lang="en-US" altLang="ja-JP"/>
              <a:t>XX</a:t>
            </a:r>
            <a:r>
              <a:rPr kumimoji="1" lang="ja-JP" altLang="en-US"/>
              <a:t>月</a:t>
            </a:r>
            <a:r>
              <a:rPr kumimoji="1" lang="en-US" altLang="ja-JP"/>
              <a:t>XX</a:t>
            </a:r>
            <a:r>
              <a:rPr kumimoji="1" lang="ja-JP" altLang="en-US"/>
              <a:t>日</a:t>
            </a:r>
            <a:br>
              <a:rPr kumimoji="1" lang="en-US" altLang="ja-JP"/>
            </a:br>
            <a:r>
              <a:rPr lang="en-US" altLang="zh-TW"/>
              <a:t>XXXX</a:t>
            </a:r>
            <a:r>
              <a:rPr lang="zh-TW" altLang="en-US"/>
              <a:t>部局 </a:t>
            </a:r>
            <a:r>
              <a:rPr lang="en-US" altLang="zh-TW"/>
              <a:t>XXXX</a:t>
            </a:r>
            <a:r>
              <a:rPr lang="zh-TW" altLang="en-US"/>
              <a:t>課</a:t>
            </a:r>
          </a:p>
        </p:txBody>
      </p:sp>
      <p:pic>
        <p:nvPicPr>
          <p:cNvPr id="4" name="図 3" descr="アイコン&#10;&#10;低い精度で自動的に生成された説明">
            <a:extLst>
              <a:ext uri="{FF2B5EF4-FFF2-40B4-BE49-F238E27FC236}">
                <a16:creationId xmlns:a16="http://schemas.microsoft.com/office/drawing/2014/main" id="{16991417-B160-3E3B-5F4C-35DA0F175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66"/>
          <a:stretch/>
        </p:blipFill>
        <p:spPr>
          <a:xfrm>
            <a:off x="-6654" y="4164577"/>
            <a:ext cx="8537072" cy="2704407"/>
          </a:xfrm>
          <a:prstGeom prst="rect">
            <a:avLst/>
          </a:prstGeom>
        </p:spPr>
      </p:pic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BBCC16C2-9372-B05B-2EBA-2F71B019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1200" y="6433200"/>
            <a:ext cx="424800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138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pic>
        <p:nvPicPr>
          <p:cNvPr id="8" name="Picture 1" descr="METI Ministry of Economy, Trade and Industry.">
            <a:extLst>
              <a:ext uri="{FF2B5EF4-FFF2-40B4-BE49-F238E27FC236}">
                <a16:creationId xmlns:a16="http://schemas.microsoft.com/office/drawing/2014/main" id="{4D8872FC-FEB9-C374-3D65-B1C0997176A8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9" y="227768"/>
            <a:ext cx="2355745" cy="763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453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1200" y="6433200"/>
            <a:ext cx="424800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138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7" y="412883"/>
            <a:ext cx="9186000" cy="492443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6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目次</a:t>
            </a:r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995" y="6509549"/>
            <a:ext cx="8028000" cy="100027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65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参考</a:t>
            </a:r>
            <a:r>
              <a:rPr kumimoji="1" lang="en-US" altLang="ja-JP"/>
              <a:t>/</a:t>
            </a:r>
            <a:r>
              <a:rPr kumimoji="1" lang="ja-JP" altLang="en-US"/>
              <a:t>引用文献等：</a:t>
            </a:r>
            <a:r>
              <a:rPr kumimoji="1" lang="en-US" altLang="ja-JP"/>
              <a:t>8pt</a:t>
            </a:r>
          </a:p>
        </p:txBody>
      </p:sp>
      <p:sp>
        <p:nvSpPr>
          <p:cNvPr id="3" name="テキスト プレースホルダー 8">
            <a:extLst>
              <a:ext uri="{FF2B5EF4-FFF2-40B4-BE49-F238E27FC236}">
                <a16:creationId xmlns:a16="http://schemas.microsoft.com/office/drawing/2014/main" id="{3EE3E01E-3F79-A45A-7179-85544275E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9996" y="1138194"/>
            <a:ext cx="5955746" cy="1971410"/>
          </a:xfrm>
        </p:spPr>
        <p:txBody>
          <a:bodyPr/>
          <a:lstStyle>
            <a:lvl1pPr marL="278613" indent="-278613">
              <a:lnSpc>
                <a:spcPct val="130000"/>
              </a:lnSpc>
              <a:buClr>
                <a:schemeClr val="tx1"/>
              </a:buClr>
              <a:buFont typeface="+mj-lt"/>
              <a:buAutoNum type="arabicPeriod"/>
              <a:defRPr sz="1300" b="0" i="0">
                <a:latin typeface="+mn-ea"/>
                <a:ea typeface="+mn-ea"/>
              </a:defRPr>
            </a:lvl1pPr>
            <a:lvl4pPr>
              <a:defRPr sz="1300">
                <a:latin typeface="+mn-ea"/>
                <a:ea typeface="+mn-ea"/>
              </a:defRPr>
            </a:lvl4pPr>
            <a:lvl5pPr>
              <a:defRPr sz="1300">
                <a:latin typeface="+mn-ea"/>
                <a:ea typeface="+mn-ea"/>
              </a:defRPr>
            </a:lvl5pPr>
            <a:lvl6pPr>
              <a:defRPr sz="1300">
                <a:latin typeface="+mn-ea"/>
                <a:ea typeface="+mn-ea"/>
              </a:defRPr>
            </a:lvl6pPr>
          </a:lstStyle>
          <a:p>
            <a:pPr lvl="0"/>
            <a:r>
              <a:rPr kumimoji="1" lang="ja-JP" altLang="en-US"/>
              <a:t>セクション</a:t>
            </a:r>
            <a:r>
              <a:rPr kumimoji="1" lang="en-US" altLang="ja-JP"/>
              <a:t> 01</a:t>
            </a:r>
          </a:p>
          <a:p>
            <a:pPr lvl="0"/>
            <a:r>
              <a:rPr kumimoji="1" lang="ja-JP" altLang="en-US"/>
              <a:t>セクション</a:t>
            </a:r>
            <a:r>
              <a:rPr kumimoji="1" lang="en-US" altLang="ja-JP"/>
              <a:t> 02</a:t>
            </a:r>
          </a:p>
          <a:p>
            <a:pPr lvl="0"/>
            <a:r>
              <a:rPr kumimoji="1" lang="ja-JP" altLang="en-US"/>
              <a:t>セクション</a:t>
            </a:r>
            <a:r>
              <a:rPr kumimoji="1" lang="en-US" altLang="ja-JP"/>
              <a:t> 03</a:t>
            </a:r>
          </a:p>
          <a:p>
            <a:pPr lvl="0"/>
            <a:r>
              <a:rPr kumimoji="1" lang="ja-JP" altLang="en-US"/>
              <a:t>セクション</a:t>
            </a:r>
            <a:r>
              <a:rPr kumimoji="1" lang="en-US" altLang="ja-JP"/>
              <a:t> 04</a:t>
            </a:r>
          </a:p>
          <a:p>
            <a:pPr marL="278613" marR="0" lvl="0" indent="-278613" algn="l" defTabSz="742969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>
                <a:srgbClr val="002060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/>
              <a:t>セクション</a:t>
            </a:r>
            <a:r>
              <a:rPr kumimoji="1" lang="en-US" altLang="ja-JP"/>
              <a:t> 05</a:t>
            </a:r>
          </a:p>
        </p:txBody>
      </p:sp>
      <p:sp>
        <p:nvSpPr>
          <p:cNvPr id="4" name="テキスト プレースホルダー 8">
            <a:extLst>
              <a:ext uri="{FF2B5EF4-FFF2-40B4-BE49-F238E27FC236}">
                <a16:creationId xmlns:a16="http://schemas.microsoft.com/office/drawing/2014/main" id="{66F75DC8-7F8B-DE8F-5A34-63C830C27B7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15741" y="1138194"/>
            <a:ext cx="2072254" cy="1971410"/>
          </a:xfrm>
        </p:spPr>
        <p:txBody>
          <a:bodyPr/>
          <a:lstStyle>
            <a:lvl1pPr marL="0" indent="0" algn="r">
              <a:lnSpc>
                <a:spcPct val="130000"/>
              </a:lnSpc>
              <a:buFont typeface="+mj-lt"/>
              <a:buNone/>
              <a:defRPr sz="1300" b="0" i="0">
                <a:latin typeface="+mj-ea"/>
                <a:ea typeface="+mj-ea"/>
              </a:defRPr>
            </a:lvl1pPr>
            <a:lvl4pPr>
              <a:defRPr sz="1300">
                <a:latin typeface="+mj-ea"/>
                <a:ea typeface="+mj-ea"/>
              </a:defRPr>
            </a:lvl4pPr>
            <a:lvl5pPr>
              <a:defRPr sz="1300">
                <a:latin typeface="+mj-ea"/>
                <a:ea typeface="+mj-ea"/>
              </a:defRPr>
            </a:lvl5pPr>
            <a:lvl6pPr>
              <a:defRPr>
                <a:latin typeface="+mj-ea"/>
                <a:ea typeface="+mj-ea"/>
              </a:defRPr>
            </a:lvl6pPr>
            <a:lvl7pPr>
              <a:defRPr>
                <a:latin typeface="+mj-ea"/>
                <a:ea typeface="+mj-ea"/>
              </a:defRPr>
            </a:lvl7pPr>
          </a:lstStyle>
          <a:p>
            <a:pPr mar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</a:p>
          <a:p>
            <a:pPr marL="0" indent="0" algn="r">
              <a:buNone/>
            </a:pPr>
            <a:r>
              <a:rPr lang="en-US" altLang="ja-JP"/>
              <a:t>------- 001</a:t>
            </a:r>
          </a:p>
          <a:p>
            <a:pPr marL="0" marR="0" lvl="0" indent="0" algn="r" defTabSz="742969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>
                <a:srgbClr val="002060"/>
              </a:buClr>
              <a:buSzTx/>
              <a:buFont typeface="+mj-lt"/>
              <a:buNone/>
              <a:tabLst/>
              <a:defRPr/>
            </a:pPr>
            <a:r>
              <a:rPr lang="en-US" altLang="ja-JP"/>
              <a:t>------- 001</a:t>
            </a:r>
          </a:p>
        </p:txBody>
      </p:sp>
      <p:pic>
        <p:nvPicPr>
          <p:cNvPr id="5" name="図 4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DB3F85C5-509B-257D-8B3C-FC178DFD663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3617" y="-1"/>
            <a:ext cx="9906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2051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939">
          <p15:clr>
            <a:srgbClr val="FBAE40"/>
          </p15:clr>
        </p15:guide>
        <p15:guide id="3" pos="3301">
          <p15:clr>
            <a:srgbClr val="FBAE40"/>
          </p15:clr>
        </p15:guide>
        <p15:guide id="4" pos="3120">
          <p15:clr>
            <a:srgbClr val="FBAE40"/>
          </p15:clr>
        </p15:guide>
        <p15:guide id="5" pos="1646">
          <p15:clr>
            <a:srgbClr val="FBAE40"/>
          </p15:clr>
        </p15:guide>
        <p15:guide id="6" pos="1510">
          <p15:clr>
            <a:srgbClr val="FBAE40"/>
          </p15:clr>
        </p15:guide>
        <p15:guide id="7" pos="217">
          <p15:clr>
            <a:srgbClr val="FBAE40"/>
          </p15:clr>
        </p15:guide>
        <p15:guide id="8" pos="4594">
          <p15:clr>
            <a:srgbClr val="FBAE40"/>
          </p15:clr>
        </p15:guide>
        <p15:guide id="9" pos="4730">
          <p15:clr>
            <a:srgbClr val="FBAE40"/>
          </p15:clr>
        </p15:guide>
        <p15:guide id="10" pos="6023">
          <p15:clr>
            <a:srgbClr val="FBAE40"/>
          </p15:clr>
        </p15:guide>
        <p15:guide id="12" orient="horz" pos="4088">
          <p15:clr>
            <a:srgbClr val="FBAE40"/>
          </p15:clr>
        </p15:guide>
        <p15:guide id="13" orient="horz" pos="3861">
          <p15:clr>
            <a:srgbClr val="FBAE40"/>
          </p15:clr>
        </p15:guide>
        <p15:guide id="14" orient="horz" pos="595">
          <p15:clr>
            <a:srgbClr val="FBAE40"/>
          </p15:clr>
        </p15:guide>
        <p15:guide id="15" orient="horz" pos="709">
          <p15:clr>
            <a:srgbClr val="FBAE40"/>
          </p15:clr>
        </p15:guide>
        <p15:guide id="16" orient="horz" pos="1366">
          <p15:clr>
            <a:srgbClr val="FBAE40"/>
          </p15:clr>
        </p15:guide>
        <p15:guide id="17" orient="horz" pos="2614">
          <p15:clr>
            <a:srgbClr val="FBAE40"/>
          </p15:clr>
        </p15:guide>
        <p15:guide id="18" orient="horz" pos="1480">
          <p15:clr>
            <a:srgbClr val="FBAE40"/>
          </p15:clr>
        </p15:guide>
        <p15:guide id="19" orient="horz" pos="272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slideLayout" Target="../slideLayouts/slideLayout10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" name="think-cell data - do not delete" hidden="1">
            <a:extLst>
              <a:ext uri="{FF2B5EF4-FFF2-40B4-BE49-F238E27FC236}">
                <a16:creationId xmlns:a16="http://schemas.microsoft.com/office/drawing/2014/main" id="{F7C2B23C-5363-E4F4-69A0-8BE66535600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1828129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04" imgH="405" progId="TCLayout.ActiveDocument.1">
                  <p:embed/>
                </p:oleObj>
              </mc:Choice>
              <mc:Fallback>
                <p:oleObj name="think-cell Slide" r:id="rId10" imgW="404" imgH="40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グループ化 1" hidden="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7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 hidden="1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 hidden="1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9" name="Line 4" hidden="1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0" name="Line 4" hidden="1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1" name="Line 5" hidden="1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2" name="Line 6" hidden="1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3" name="Line 7" hidden="1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4" name="Line 8" hidden="1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5" name="Line 9" hidden="1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6" name="Line 10" hidden="1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7" name="Line 11" hidden="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8" name="Line 12" hidden="1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9" name="Line 13" hidden="1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0" name="Line 14" hidden="1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1" name="Line 15" hidden="1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2" name="Line 16" hidden="1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3" name="Line 17" hidden="1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4" name="Line 18" hidden="1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5" name="Line 19" hidden="1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6" name="Line 20" hidden="1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7" name="Line 21" hidden="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8" name="Line 22" hidden="1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9" name="Line 23" hidden="1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0" name="Line 24" hidden="1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1" name="Line 25" hidden="1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2" name="Line 26" hidden="1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3" name="Line 27" hidden="1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4" name="Line 28" hidden="1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5" name="Line 29" hidden="1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6" name="Line 30" hidden="1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7" name="Line 31" hidden="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8" name="Line 32" hidden="1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9" name="Line 33" hidden="1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0" name="Line 34" hidden="1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1" name="Line 35" hidden="1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2" name="Line 36" hidden="1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3" name="Line 37" hidden="1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4" name="Line 38" hidden="1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5" name="Line 39" hidden="1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6" name="Line 102" hidden="1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7" name="Line 4" hidden="1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8" name="Line 4" hidden="1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9" name="Line 39" hidden="1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0" name="Line 4" hidden="1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1" name="Line 34" hidden="1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2" name="Line 35" hidden="1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3" name="Line 36" hidden="1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  <p:grpSp>
          <p:nvGrpSpPr>
            <p:cNvPr id="4" name="グループ化 3" hidden="1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 hidden="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" name="Line 42" hidden="1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" name="Line 43" hidden="1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" name="Line 44" hidden="1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" name="Line 45" hidden="1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" name="Line 46" hidden="1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" name="Line 47" hidden="1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" name="Line 48" hidden="1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" name="Line 49" hidden="1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" name="Line 50" hidden="1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" name="Line 51" hidden="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" name="Line 52" hidden="1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" name="Line 53" hidden="1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" name="Line 54" hidden="1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" name="Line 55" hidden="1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0" name="Line 56" hidden="1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1" name="Line 57" hidden="1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2" name="Line 58" hidden="1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3" name="Line 59" hidden="1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4" name="Line 60" hidden="1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5" name="Line 61" hidden="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6" name="Line 62" hidden="1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7" name="Line 63" hidden="1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8" name="Line 64" hidden="1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29" name="Line 65" hidden="1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0" name="Line 66" hidden="1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1" name="Line 67" hidden="1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2" name="Line 68" hidden="1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3" name="Line 69" hidden="1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4" name="Line 70" hidden="1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5" name="Line 71" hidden="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6" name="Line 72" hidden="1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7" name="Line 73" hidden="1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8" name="Line 74" hidden="1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39" name="Line 75" hidden="1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0" name="Line 76" hidden="1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1" name="Line 77" hidden="1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2" name="Line 78" hidden="1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3" name="Line 79" hidden="1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4" name="Line 80" hidden="1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5" name="Line 81" hidden="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6" name="Line 82" hidden="1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7" name="Line 83" hidden="1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8" name="Line 84" hidden="1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49" name="Line 85" hidden="1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0" name="Line 86" hidden="1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1" name="Line 87" hidden="1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2" name="Line 88" hidden="1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3" name="Line 89" hidden="1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4" name="Line 90" hidden="1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5" name="Line 91" hidden="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6" name="Line 92" hidden="1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7" name="Line 93" hidden="1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8" name="Line 94" hidden="1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59" name="Line 95" hidden="1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0" name="Line 96" hidden="1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1" name="Line 97" hidden="1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2" name="Line 98" hidden="1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3" name="Line 99" hidden="1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4" name="Line 100" hidden="1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5" name="Line 103" hidden="1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6" name="Line 99" hidden="1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7" name="Line 99" hidden="1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8" name="Line 100" hidden="1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69" name="Line 99" hidden="1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0" name="Line 99" hidden="1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1" name="Line 99" hidden="1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2" name="Line 99" hidden="1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3" name="Line 99" hidden="1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4" name="Line 100" hidden="1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5" name="Line 100" hidden="1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6" name="Line 100" hidden="1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7" name="Line 100" hidden="1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894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6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381">
          <p15:clr>
            <a:srgbClr val="F26B43"/>
          </p15:clr>
        </p15:guide>
        <p15:guide id="3" orient="horz" pos="22">
          <p15:clr>
            <a:srgbClr val="F26B43"/>
          </p15:clr>
        </p15:guide>
        <p15:guide id="4" orient="horz" pos="4649">
          <p15:clr>
            <a:srgbClr val="F26B43"/>
          </p15:clr>
        </p15:guide>
        <p15:guide id="5" pos="6633">
          <p15:clr>
            <a:srgbClr val="F26B43"/>
          </p15:clr>
        </p15:guide>
        <p15:guide id="6" pos="102">
          <p15:clr>
            <a:srgbClr val="F26B43"/>
          </p15:clr>
        </p15:guide>
        <p15:guide id="7" orient="horz" pos="70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25B9D83F-582E-3ED6-CE4B-BE33BBB49A2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5981770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404" imgH="405" progId="TCLayout.ActiveDocument.1">
                  <p:embed/>
                </p:oleObj>
              </mc:Choice>
              <mc:Fallback>
                <p:oleObj name="think-cell Slide" r:id="rId8" imgW="404" imgH="40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01" y="343154"/>
            <a:ext cx="9288000" cy="584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01" y="1340774"/>
            <a:ext cx="9288000" cy="166901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第４レベル</a:t>
            </a:r>
            <a:endParaRPr kumimoji="1" lang="en-US" altLang="ja-JP"/>
          </a:p>
          <a:p>
            <a:pPr lvl="4"/>
            <a:r>
              <a:rPr kumimoji="1" lang="ja-JP" altLang="en-US"/>
              <a:t>第５レベル</a:t>
            </a:r>
            <a:endParaRPr kumimoji="1" lang="en-US" altLang="ja-JP"/>
          </a:p>
        </p:txBody>
      </p:sp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162C5DDE-FFB5-076B-4D7A-92D4A63EF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80669" y="6429024"/>
            <a:ext cx="425335" cy="4248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>
            <a:lvl1pPr algn="ctr">
              <a:defRPr kumimoji="0" lang="ja-JP" altLang="en-US" sz="1138" b="0" i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524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hf hdr="0" ftr="0" dt="0"/>
  <p:txStyles>
    <p:titleStyle>
      <a:lvl1pPr algn="l" defTabSz="742969" rtl="0" eaLnBrk="1" latinLnBrk="0" hangingPunct="1">
        <a:spcBef>
          <a:spcPct val="0"/>
        </a:spcBef>
        <a:buNone/>
        <a:defRPr kumimoji="1" sz="2600" b="1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742969" rtl="0" eaLnBrk="1" latinLnBrk="0" hangingPunct="1">
        <a:spcBef>
          <a:spcPts val="488"/>
        </a:spcBef>
        <a:spcAft>
          <a:spcPts val="488"/>
        </a:spcAft>
        <a:buClr>
          <a:srgbClr val="002060"/>
        </a:buClr>
        <a:buFont typeface="Arial" panose="020B0604020202020204" pitchFamily="34" charset="0"/>
        <a:buNone/>
        <a:defRPr kumimoji="1" sz="1625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1pPr>
      <a:lvl2pPr marL="512081" indent="-232178" algn="l" defTabSz="742969" rtl="0" eaLnBrk="1" latinLnBrk="0" hangingPunct="1">
        <a:spcBef>
          <a:spcPts val="488"/>
        </a:spcBef>
        <a:spcAft>
          <a:spcPts val="488"/>
        </a:spcAft>
        <a:buFont typeface="メイリオ" panose="020B0604030504040204" pitchFamily="50" charset="-128"/>
        <a:buChar char="◦"/>
        <a:defRPr kumimoji="1" sz="13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2pPr>
      <a:lvl3pPr marL="728780" indent="-185742" algn="l" defTabSz="742969" rtl="0" eaLnBrk="1" latinLnBrk="0" hangingPunct="1">
        <a:spcBef>
          <a:spcPts val="488"/>
        </a:spcBef>
        <a:spcAft>
          <a:spcPts val="488"/>
        </a:spcAft>
        <a:buFont typeface="メイリオ" panose="020B0604030504040204" pitchFamily="50" charset="-128"/>
        <a:buChar char="‒"/>
        <a:defRPr kumimoji="1" sz="13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3pPr>
      <a:lvl4pPr marL="946769" indent="-185742" algn="l" defTabSz="742969" rtl="0" eaLnBrk="1" latinLnBrk="0" hangingPunct="1">
        <a:spcBef>
          <a:spcPct val="20000"/>
        </a:spcBef>
        <a:buFont typeface="Meiryo UI" panose="020B0604030504040204" pitchFamily="50" charset="-128"/>
        <a:buChar char="∗"/>
        <a:defRPr kumimoji="1" sz="13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4pPr>
      <a:lvl5pPr marL="1240861" indent="-185742" algn="l" defTabSz="742969" rtl="0" eaLnBrk="1" latinLnBrk="0" hangingPunct="1">
        <a:spcBef>
          <a:spcPct val="20000"/>
        </a:spcBef>
        <a:buFont typeface="Arial" pitchFamily="34" charset="0"/>
        <a:buChar char="»"/>
        <a:defRPr kumimoji="1" sz="13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5pPr>
      <a:lvl6pPr marL="2043164" indent="-185742" algn="l" defTabSz="742969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14648" indent="-185742" algn="l" defTabSz="742969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786132" indent="-185742" algn="l" defTabSz="742969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157616" indent="-185742" algn="l" defTabSz="742969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85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69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53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37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421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90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74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02717-A2FF-ED06-0913-7B9830514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6D55BB0-0E42-AC92-6A31-01A3127B80C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10913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4" imgH="405" progId="TCLayout.ActiveDocument.1">
                  <p:embed/>
                </p:oleObj>
              </mc:Choice>
              <mc:Fallback>
                <p:oleObj name="think-cell Slide" r:id="rId3" imgW="404" imgH="405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2160D57-561D-055E-C413-F3D3D16EAD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タイトル 5">
            <a:extLst>
              <a:ext uri="{FF2B5EF4-FFF2-40B4-BE49-F238E27FC236}">
                <a16:creationId xmlns:a16="http://schemas.microsoft.com/office/drawing/2014/main" id="{C8325D10-645E-14C3-AF41-FEE2D8AD9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255" y="428272"/>
            <a:ext cx="9538158" cy="461665"/>
          </a:xfrm>
        </p:spPr>
        <p:txBody>
          <a:bodyPr vert="horz"/>
          <a:lstStyle/>
          <a:p>
            <a:pPr>
              <a:lnSpc>
                <a:spcPct val="100000"/>
              </a:lnSpc>
            </a:pPr>
            <a:r>
              <a:rPr lang="en-US" altLang="ja-JP" sz="2400" i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CEFIA</a:t>
            </a:r>
            <a:r>
              <a:rPr lang="en-US" altLang="ja-JP" sz="2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 New Flagship project</a:t>
            </a:r>
            <a:r>
              <a:rPr lang="ja-JP" altLang="en-US" sz="2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400" i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Hydrogen &amp; Ammonia</a:t>
            </a:r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778A14E9-3DA4-4017-EBED-9298D423882C}"/>
              </a:ext>
            </a:extLst>
          </p:cNvPr>
          <p:cNvGrpSpPr/>
          <p:nvPr/>
        </p:nvGrpSpPr>
        <p:grpSpPr>
          <a:xfrm>
            <a:off x="481316" y="1161105"/>
            <a:ext cx="8943368" cy="1239583"/>
            <a:chOff x="481316" y="1161105"/>
            <a:chExt cx="8943368" cy="1239583"/>
          </a:xfrm>
        </p:grpSpPr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223DDB56-0D70-5BD0-9E5F-D4EF922E3389}"/>
                </a:ext>
              </a:extLst>
            </p:cNvPr>
            <p:cNvSpPr/>
            <p:nvPr/>
          </p:nvSpPr>
          <p:spPr bwMode="auto">
            <a:xfrm>
              <a:off x="491522" y="1184504"/>
              <a:ext cx="2778750" cy="1170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 defTabSz="742950">
                <a:defRPr/>
              </a:pPr>
              <a:endParaRPr lang="en-US" altLang="ja-JP" sz="975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224A2332-2EAA-46D3-4D67-D4853FD39F91}"/>
                </a:ext>
              </a:extLst>
            </p:cNvPr>
            <p:cNvGrpSpPr/>
            <p:nvPr/>
          </p:nvGrpSpPr>
          <p:grpSpPr>
            <a:xfrm>
              <a:off x="6645934" y="1184504"/>
              <a:ext cx="2778750" cy="1188473"/>
              <a:chOff x="5177163" y="5095788"/>
              <a:chExt cx="2778750" cy="1188473"/>
            </a:xfrm>
          </p:grpSpPr>
          <p:sp>
            <p:nvSpPr>
              <p:cNvPr id="24" name="楕円 23">
                <a:extLst>
                  <a:ext uri="{FF2B5EF4-FFF2-40B4-BE49-F238E27FC236}">
                    <a16:creationId xmlns:a16="http://schemas.microsoft.com/office/drawing/2014/main" id="{9DC9A2D3-7440-87DE-E31A-351B77D77E5D}"/>
                  </a:ext>
                </a:extLst>
              </p:cNvPr>
              <p:cNvSpPr/>
              <p:nvPr/>
            </p:nvSpPr>
            <p:spPr bwMode="auto">
              <a:xfrm>
                <a:off x="5177163" y="5095788"/>
                <a:ext cx="2778750" cy="117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 defTabSz="742950">
                  <a:defRPr/>
                </a:pPr>
                <a:endParaRPr lang="en-US" altLang="ja-JP" sz="975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2C25A623-2085-A070-844F-52E06271352C}"/>
                  </a:ext>
                </a:extLst>
              </p:cNvPr>
              <p:cNvSpPr/>
              <p:nvPr/>
            </p:nvSpPr>
            <p:spPr bwMode="auto">
              <a:xfrm>
                <a:off x="5177163" y="5114261"/>
                <a:ext cx="2778750" cy="117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rtlCol="0" anchor="ctr"/>
              <a:lstStyle/>
              <a:p>
                <a:pPr algn="ctr" defTabSz="742950"/>
                <a:r>
                  <a:rPr lang="en-GB" altLang="ja-JP" sz="2600" b="1" dirty="0" err="1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SteelEcosol</a:t>
                </a:r>
                <a:endParaRPr lang="en-US" altLang="ja-JP" sz="26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 defTabSz="742969">
                  <a:defRPr/>
                </a:pPr>
                <a:r>
                  <a:rPr lang="en-US" altLang="ja-JP" sz="130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energy saving at steel plants</a:t>
                </a:r>
              </a:p>
            </p:txBody>
          </p:sp>
        </p:grp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253D39D9-6E53-6ED1-8CE5-54A1CAE39A2A}"/>
                </a:ext>
              </a:extLst>
            </p:cNvPr>
            <p:cNvSpPr txBox="1"/>
            <p:nvPr/>
          </p:nvSpPr>
          <p:spPr>
            <a:xfrm>
              <a:off x="6645935" y="1184504"/>
              <a:ext cx="526106" cy="2923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defTabSz="742950"/>
              <a:r>
                <a:rPr lang="en-US" altLang="ja-JP" sz="1300" dirty="0" err="1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JISF</a:t>
              </a:r>
              <a:endParaRPr lang="ja-JP" altLang="en-US" sz="1300" dirty="0">
                <a:solidFill>
                  <a:srgbClr val="FE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D56B510-07E2-404F-D451-CBF1EED29BDC}"/>
                </a:ext>
              </a:extLst>
            </p:cNvPr>
            <p:cNvSpPr/>
            <p:nvPr/>
          </p:nvSpPr>
          <p:spPr bwMode="auto">
            <a:xfrm>
              <a:off x="486419" y="1175138"/>
              <a:ext cx="2778750" cy="117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/>
            <a:lstStyle/>
            <a:p>
              <a:pPr algn="ctr" defTabSz="742950"/>
              <a:r>
                <a:rPr lang="en-US" altLang="ja-JP" sz="26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RENKEI</a:t>
              </a:r>
            </a:p>
            <a:p>
              <a:pPr algn="ctr" defTabSz="742969">
                <a:defRPr/>
              </a:pPr>
              <a:r>
                <a:rPr lang="en-US" altLang="ja-JP" sz="13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energy efficiency through power optimization</a:t>
              </a: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434E3384-4ECF-0E30-1E95-EA9DB3629B82}"/>
                </a:ext>
              </a:extLst>
            </p:cNvPr>
            <p:cNvSpPr txBox="1"/>
            <p:nvPr/>
          </p:nvSpPr>
          <p:spPr>
            <a:xfrm>
              <a:off x="481316" y="1161105"/>
              <a:ext cx="636649" cy="2923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defTabSz="742950"/>
              <a:r>
                <a:rPr lang="en-US" altLang="ja-JP" sz="1300" dirty="0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JEITA</a:t>
              </a:r>
              <a:endParaRPr lang="ja-JP" altLang="en-US" sz="1300" dirty="0">
                <a:solidFill>
                  <a:srgbClr val="FE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E68D1451-4D43-9880-2EF1-85AD98215828}"/>
                </a:ext>
              </a:extLst>
            </p:cNvPr>
            <p:cNvGrpSpPr/>
            <p:nvPr/>
          </p:nvGrpSpPr>
          <p:grpSpPr>
            <a:xfrm>
              <a:off x="3543946" y="1184504"/>
              <a:ext cx="2783853" cy="1216184"/>
              <a:chOff x="3538843" y="2242167"/>
              <a:chExt cx="2783853" cy="1216184"/>
            </a:xfrm>
          </p:grpSpPr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E9C38331-795F-27DB-3400-74352660BC7B}"/>
                  </a:ext>
                </a:extLst>
              </p:cNvPr>
              <p:cNvSpPr/>
              <p:nvPr/>
            </p:nvSpPr>
            <p:spPr bwMode="auto">
              <a:xfrm>
                <a:off x="3543946" y="2288351"/>
                <a:ext cx="2778750" cy="117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 defTabSz="742950">
                  <a:defRPr/>
                </a:pPr>
                <a:endParaRPr lang="en-US" altLang="ja-JP" sz="975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84C9F1B-FBA3-5031-966D-9591E9A5B094}"/>
                  </a:ext>
                </a:extLst>
              </p:cNvPr>
              <p:cNvSpPr txBox="1"/>
              <p:nvPr/>
            </p:nvSpPr>
            <p:spPr>
              <a:xfrm>
                <a:off x="3538843" y="2242167"/>
                <a:ext cx="818173" cy="2923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ctr" defTabSz="742950"/>
                <a:r>
                  <a:rPr lang="en-US" altLang="ja-JP" sz="1300" dirty="0">
                    <a:solidFill>
                      <a:srgbClr val="FE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JASE-W</a:t>
                </a:r>
                <a:endParaRPr lang="ja-JP" altLang="en-US" sz="1300" dirty="0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C6A6C09C-23C0-11A9-559F-3A574A4777AC}"/>
                  </a:ext>
                </a:extLst>
              </p:cNvPr>
              <p:cNvSpPr/>
              <p:nvPr/>
            </p:nvSpPr>
            <p:spPr bwMode="auto">
              <a:xfrm>
                <a:off x="3543946" y="2260037"/>
                <a:ext cx="2778750" cy="117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rtlCol="0" anchor="ctr"/>
              <a:lstStyle/>
              <a:p>
                <a:pPr algn="ctr" defTabSz="742950">
                  <a:defRPr/>
                </a:pPr>
                <a:r>
                  <a:rPr lang="en-US" altLang="ja-JP" sz="2600" b="1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ZEB</a:t>
                </a:r>
              </a:p>
              <a:p>
                <a:pPr algn="ctr" defTabSz="742950">
                  <a:defRPr/>
                </a:pPr>
                <a:r>
                  <a:rPr lang="en-US" altLang="ja-JP" sz="130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Net-Zero Energy Building</a:t>
                </a:r>
              </a:p>
              <a:p>
                <a:pPr algn="ctr" defTabSz="742950">
                  <a:defRPr/>
                </a:pPr>
                <a:endParaRPr lang="en-US" altLang="ja-JP" sz="13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7F30CECE-6BE6-6C31-E39A-8DFDFF8DE221}"/>
              </a:ext>
            </a:extLst>
          </p:cNvPr>
          <p:cNvGrpSpPr/>
          <p:nvPr/>
        </p:nvGrpSpPr>
        <p:grpSpPr>
          <a:xfrm>
            <a:off x="2016803" y="2641111"/>
            <a:ext cx="5872396" cy="1216798"/>
            <a:chOff x="2016803" y="2773088"/>
            <a:chExt cx="5872396" cy="1216798"/>
          </a:xfrm>
        </p:grpSpPr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84CD1ABF-CCB2-494F-46F2-14ADDEA436E3}"/>
                </a:ext>
              </a:extLst>
            </p:cNvPr>
            <p:cNvSpPr/>
            <p:nvPr/>
          </p:nvSpPr>
          <p:spPr bwMode="auto">
            <a:xfrm>
              <a:off x="2016803" y="2796487"/>
              <a:ext cx="2778750" cy="1170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 defTabSz="742950">
                <a:defRPr/>
              </a:pPr>
              <a:endParaRPr lang="en-US" altLang="ja-JP" sz="975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90D24982-CE7E-4E4C-FE93-1D7894DF8C49}"/>
                </a:ext>
              </a:extLst>
            </p:cNvPr>
            <p:cNvSpPr/>
            <p:nvPr/>
          </p:nvSpPr>
          <p:spPr bwMode="auto">
            <a:xfrm>
              <a:off x="2016803" y="2796487"/>
              <a:ext cx="2778750" cy="117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/>
            <a:lstStyle/>
            <a:p>
              <a:pPr algn="ctr" defTabSz="742950"/>
              <a:r>
                <a:rPr lang="en-US" altLang="ja-JP" sz="2600" b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Finance</a:t>
              </a:r>
              <a:endParaRPr lang="ja-JP" altLang="en-US" sz="2600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914B7C4B-68C4-E12E-BE6C-3FDC8C27E2B9}"/>
                </a:ext>
              </a:extLst>
            </p:cNvPr>
            <p:cNvSpPr txBox="1"/>
            <p:nvPr/>
          </p:nvSpPr>
          <p:spPr>
            <a:xfrm>
              <a:off x="2016803" y="2773088"/>
              <a:ext cx="795411" cy="2923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defTabSz="742950"/>
              <a:r>
                <a:rPr lang="en-US" altLang="ja-JP" sz="1300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ADFIAP</a:t>
              </a:r>
              <a:endParaRPr lang="ja-JP" altLang="en-US" sz="1300">
                <a:solidFill>
                  <a:srgbClr val="FE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53BCE13E-BAE4-439A-D96E-8A334BB29BCA}"/>
                </a:ext>
              </a:extLst>
            </p:cNvPr>
            <p:cNvGrpSpPr/>
            <p:nvPr/>
          </p:nvGrpSpPr>
          <p:grpSpPr>
            <a:xfrm>
              <a:off x="5110449" y="2796487"/>
              <a:ext cx="2778750" cy="1193399"/>
              <a:chOff x="6596371" y="3253855"/>
              <a:chExt cx="2778750" cy="1193399"/>
            </a:xfrm>
          </p:grpSpPr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25D34DB5-B998-44AA-9C5D-92F4B85A3BBD}"/>
                  </a:ext>
                </a:extLst>
              </p:cNvPr>
              <p:cNvSpPr/>
              <p:nvPr/>
            </p:nvSpPr>
            <p:spPr bwMode="auto">
              <a:xfrm>
                <a:off x="6596371" y="3277254"/>
                <a:ext cx="2778750" cy="117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 defTabSz="742950">
                  <a:defRPr/>
                </a:pPr>
                <a:endParaRPr lang="en-US" altLang="ja-JP" sz="975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FCF7396E-4DD3-F087-FB6F-7EBACB711D87}"/>
                  </a:ext>
                </a:extLst>
              </p:cNvPr>
              <p:cNvSpPr/>
              <p:nvPr/>
            </p:nvSpPr>
            <p:spPr bwMode="auto">
              <a:xfrm>
                <a:off x="6596371" y="3277254"/>
                <a:ext cx="2778750" cy="117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rtlCol="0" anchor="ctr"/>
              <a:lstStyle/>
              <a:p>
                <a:pPr algn="ctr" defTabSz="742950"/>
                <a:r>
                  <a:rPr lang="en-US" altLang="ja-JP" sz="2600" b="1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Biochar</a:t>
                </a:r>
              </a:p>
              <a:p>
                <a:pPr algn="ctr" defTabSz="742969">
                  <a:defRPr/>
                </a:pPr>
                <a:r>
                  <a:rPr lang="en-US" altLang="ja-JP" sz="130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biomass power generation and biochar</a:t>
                </a:r>
                <a:endParaRPr lang="ja-JP" altLang="en-US" sz="13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D8A25E9-F8D3-F1DC-6711-2B76C143DDCB}"/>
                  </a:ext>
                </a:extLst>
              </p:cNvPr>
              <p:cNvSpPr txBox="1"/>
              <p:nvPr/>
            </p:nvSpPr>
            <p:spPr>
              <a:xfrm>
                <a:off x="6596371" y="3253855"/>
                <a:ext cx="1308371" cy="2923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 defTabSz="742950"/>
                <a:r>
                  <a:rPr lang="en-US" altLang="ja-JP" sz="1300" dirty="0">
                    <a:solidFill>
                      <a:srgbClr val="FE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Forest Energy</a:t>
                </a:r>
                <a:endParaRPr lang="ja-JP" altLang="en-US" sz="1300" dirty="0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2CDC829C-AC22-151B-4832-7CDB6E5D19AF}"/>
              </a:ext>
            </a:extLst>
          </p:cNvPr>
          <p:cNvGrpSpPr/>
          <p:nvPr/>
        </p:nvGrpSpPr>
        <p:grpSpPr>
          <a:xfrm>
            <a:off x="326972" y="4024385"/>
            <a:ext cx="9252057" cy="1398413"/>
            <a:chOff x="326972" y="4429737"/>
            <a:chExt cx="9252057" cy="1398413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84613CC0-5603-A0F3-6499-C206235BA4B6}"/>
                </a:ext>
              </a:extLst>
            </p:cNvPr>
            <p:cNvGrpSpPr/>
            <p:nvPr/>
          </p:nvGrpSpPr>
          <p:grpSpPr>
            <a:xfrm>
              <a:off x="486419" y="4630440"/>
              <a:ext cx="2807031" cy="1197710"/>
              <a:chOff x="1852616" y="5064074"/>
              <a:chExt cx="2807031" cy="1197710"/>
            </a:xfrm>
          </p:grpSpPr>
          <p:sp>
            <p:nvSpPr>
              <p:cNvPr id="28" name="楕円 27">
                <a:extLst>
                  <a:ext uri="{FF2B5EF4-FFF2-40B4-BE49-F238E27FC236}">
                    <a16:creationId xmlns:a16="http://schemas.microsoft.com/office/drawing/2014/main" id="{3AE83276-C5CA-E09B-9352-E99985B6D10B}"/>
                  </a:ext>
                </a:extLst>
              </p:cNvPr>
              <p:cNvSpPr/>
              <p:nvPr/>
            </p:nvSpPr>
            <p:spPr bwMode="auto">
              <a:xfrm>
                <a:off x="1880897" y="5064074"/>
                <a:ext cx="2778750" cy="117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 defTabSz="742950">
                  <a:defRPr/>
                </a:pPr>
                <a:endParaRPr lang="en-US" altLang="ja-JP" sz="975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CA235AD4-DFF7-DC82-D326-CAB8C6B537EC}"/>
                  </a:ext>
                </a:extLst>
              </p:cNvPr>
              <p:cNvSpPr/>
              <p:nvPr/>
            </p:nvSpPr>
            <p:spPr bwMode="auto">
              <a:xfrm>
                <a:off x="1852616" y="5091784"/>
                <a:ext cx="2778750" cy="117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rtlCol="0" anchor="ctr"/>
              <a:lstStyle/>
              <a:p>
                <a:pPr algn="ctr" defTabSz="742950"/>
                <a:r>
                  <a:rPr lang="en-US" altLang="ja-JP" sz="2600" b="1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AC-ECP</a:t>
                </a:r>
              </a:p>
              <a:p>
                <a:pPr algn="ctr" defTabSz="742969">
                  <a:defRPr/>
                </a:pPr>
                <a:r>
                  <a:rPr lang="en-US" altLang="ja-JP" sz="130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AC systems striking a balance between energy saving and comfort</a:t>
                </a:r>
              </a:p>
            </p:txBody>
          </p:sp>
        </p:grp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3758C449-F6DA-ECE4-A1A7-F347E699C3F1}"/>
                </a:ext>
              </a:extLst>
            </p:cNvPr>
            <p:cNvSpPr txBox="1"/>
            <p:nvPr/>
          </p:nvSpPr>
          <p:spPr>
            <a:xfrm>
              <a:off x="326972" y="4493612"/>
              <a:ext cx="1548822" cy="2923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defTabSz="742950"/>
              <a:r>
                <a:rPr lang="en-US" altLang="ja-JP" sz="1300" dirty="0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Daikin Industries</a:t>
              </a:r>
              <a:endParaRPr lang="ja-JP" altLang="en-US" sz="1300" dirty="0">
                <a:solidFill>
                  <a:srgbClr val="FE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6" name="楕円 45">
              <a:extLst>
                <a:ext uri="{FF2B5EF4-FFF2-40B4-BE49-F238E27FC236}">
                  <a16:creationId xmlns:a16="http://schemas.microsoft.com/office/drawing/2014/main" id="{DDD09D4C-31D3-F035-A726-6945ABC66687}"/>
                </a:ext>
              </a:extLst>
            </p:cNvPr>
            <p:cNvSpPr/>
            <p:nvPr/>
          </p:nvSpPr>
          <p:spPr bwMode="auto">
            <a:xfrm>
              <a:off x="6645935" y="4540467"/>
              <a:ext cx="2778750" cy="1170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 defTabSz="742950">
                <a:defRPr/>
              </a:pPr>
              <a:endParaRPr lang="en-US" altLang="ja-JP" sz="975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5D89B6E7-0D1E-3F07-C5F9-7BA85F58F2E6}"/>
                </a:ext>
              </a:extLst>
            </p:cNvPr>
            <p:cNvSpPr/>
            <p:nvPr/>
          </p:nvSpPr>
          <p:spPr bwMode="auto">
            <a:xfrm>
              <a:off x="6697432" y="4540601"/>
              <a:ext cx="2778750" cy="117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/>
            <a:lstStyle/>
            <a:p>
              <a:pPr algn="ctr" defTabSz="742950"/>
              <a:r>
                <a:rPr lang="en-US" altLang="ja-JP" sz="26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Hydrogen &amp; Ammonia</a:t>
              </a: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9E4876A0-0864-5BC7-3DCC-BC017FE0048D}"/>
                </a:ext>
              </a:extLst>
            </p:cNvPr>
            <p:cNvSpPr txBox="1"/>
            <p:nvPr/>
          </p:nvSpPr>
          <p:spPr>
            <a:xfrm>
              <a:off x="6645935" y="4493613"/>
              <a:ext cx="657347" cy="2923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defTabSz="742950"/>
              <a:r>
                <a:rPr lang="en-US" altLang="ja-JP" sz="1300" dirty="0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JH2A</a:t>
              </a:r>
              <a:endParaRPr lang="ja-JP" altLang="en-US" sz="1300" dirty="0">
                <a:solidFill>
                  <a:srgbClr val="FE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528267E9-3F7F-574F-8BC8-9D1EF55AB559}"/>
                </a:ext>
              </a:extLst>
            </p:cNvPr>
            <p:cNvSpPr txBox="1"/>
            <p:nvPr/>
          </p:nvSpPr>
          <p:spPr>
            <a:xfrm>
              <a:off x="7447327" y="4500647"/>
              <a:ext cx="657347" cy="2923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defTabSz="742950"/>
              <a:r>
                <a:rPr lang="en-US" altLang="ja-JP" sz="1300" dirty="0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CFAA</a:t>
              </a:r>
              <a:endParaRPr lang="ja-JP" altLang="en-US" sz="1300" dirty="0">
                <a:solidFill>
                  <a:srgbClr val="FE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F72ECD23-678B-B67B-7630-1D8BAA3FE41C}"/>
                </a:ext>
              </a:extLst>
            </p:cNvPr>
            <p:cNvSpPr/>
            <p:nvPr/>
          </p:nvSpPr>
          <p:spPr bwMode="auto">
            <a:xfrm>
              <a:off x="3497356" y="4540467"/>
              <a:ext cx="2778750" cy="1170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 defTabSz="742950">
                <a:defRPr/>
              </a:pPr>
              <a:endParaRPr lang="en-US" altLang="ja-JP" sz="975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51B1B8B6-2914-43F4-98E8-BA7F9B320FBA}"/>
                </a:ext>
              </a:extLst>
            </p:cNvPr>
            <p:cNvSpPr/>
            <p:nvPr/>
          </p:nvSpPr>
          <p:spPr bwMode="auto">
            <a:xfrm>
              <a:off x="3548853" y="4540601"/>
              <a:ext cx="2778750" cy="117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/>
            <a:lstStyle/>
            <a:p>
              <a:pPr algn="ctr" defTabSz="742950"/>
              <a:r>
                <a:rPr lang="en-US" altLang="ja-JP" sz="26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Microgrid</a:t>
              </a: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7F866C3-2B4C-3470-2AB2-64BF4B28FEFB}"/>
                </a:ext>
              </a:extLst>
            </p:cNvPr>
            <p:cNvSpPr txBox="1"/>
            <p:nvPr/>
          </p:nvSpPr>
          <p:spPr>
            <a:xfrm>
              <a:off x="3497356" y="4493613"/>
              <a:ext cx="974947" cy="2923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defTabSz="742950"/>
              <a:r>
                <a:rPr lang="en-US" altLang="ja-JP" sz="1300" dirty="0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Kyudenko</a:t>
              </a:r>
              <a:endParaRPr lang="ja-JP" altLang="en-US" sz="1300" dirty="0">
                <a:solidFill>
                  <a:srgbClr val="FE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E3C147C8-C906-304F-4AC5-EAAA60F853AD}"/>
                </a:ext>
              </a:extLst>
            </p:cNvPr>
            <p:cNvSpPr txBox="1"/>
            <p:nvPr/>
          </p:nvSpPr>
          <p:spPr>
            <a:xfrm>
              <a:off x="4621793" y="4500647"/>
              <a:ext cx="1654313" cy="2923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defTabSz="742950"/>
              <a:r>
                <a:rPr lang="en-US" altLang="ja-JP" sz="1300" dirty="0">
                  <a:solidFill>
                    <a:srgbClr val="FE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Furukawa Battery</a:t>
              </a:r>
              <a:endParaRPr lang="ja-JP" altLang="en-US" sz="1300" dirty="0">
                <a:solidFill>
                  <a:srgbClr val="FE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954FDD22-79A2-3A15-1323-9F10E7339C83}"/>
                </a:ext>
              </a:extLst>
            </p:cNvPr>
            <p:cNvSpPr/>
            <p:nvPr/>
          </p:nvSpPr>
          <p:spPr bwMode="auto">
            <a:xfrm>
              <a:off x="6499825" y="4429737"/>
              <a:ext cx="3079204" cy="1370703"/>
            </a:xfrm>
            <a:prstGeom prst="rect">
              <a:avLst/>
            </a:prstGeom>
            <a:noFill/>
            <a:ln w="22225">
              <a:solidFill>
                <a:srgbClr val="FF0000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square" rtlCol="0" anchor="ctr"/>
            <a:lstStyle/>
            <a:p>
              <a:pPr algn="l"/>
              <a:endParaRPr kumimoji="0" lang="ja-JP" altLang="en-US" sz="1200" dirty="0">
                <a:latin typeface="+mj-ea"/>
                <a:ea typeface="+mj-ea"/>
              </a:endParaRPr>
            </a:p>
          </p:txBody>
        </p:sp>
      </p:grp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0BEA0324-288B-B3A2-72DF-C04BE8AB1FCA}"/>
              </a:ext>
            </a:extLst>
          </p:cNvPr>
          <p:cNvSpPr/>
          <p:nvPr/>
        </p:nvSpPr>
        <p:spPr bwMode="auto">
          <a:xfrm>
            <a:off x="763569" y="5728493"/>
            <a:ext cx="8491430" cy="794855"/>
          </a:xfrm>
          <a:prstGeom prst="round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rtlCol="0" anchor="ctr"/>
          <a:lstStyle/>
          <a:p>
            <a:r>
              <a:rPr kumimoji="0" lang="en-US" sz="1600" dirty="0">
                <a:ea typeface="+mj-ea"/>
              </a:rPr>
              <a:t>We are planning to hold a </a:t>
            </a:r>
            <a:r>
              <a:rPr kumimoji="0" lang="en-US" sz="1600" dirty="0" err="1">
                <a:ea typeface="+mj-ea"/>
              </a:rPr>
              <a:t>Hydroen</a:t>
            </a:r>
            <a:r>
              <a:rPr kumimoji="0" lang="en-US" sz="1600" dirty="0">
                <a:ea typeface="+mj-ea"/>
              </a:rPr>
              <a:t>-Ammonia Webinar for ASEAN members around April.</a:t>
            </a:r>
            <a:endParaRPr kumimoji="0" lang="en-US" altLang="ja-JP" sz="1600" dirty="0">
              <a:ea typeface="メイリオ"/>
            </a:endParaRPr>
          </a:p>
          <a:p>
            <a:pPr algn="l"/>
            <a:r>
              <a:rPr kumimoji="0" lang="en-US" altLang="ja-JP" sz="1600" dirty="0">
                <a:ea typeface="メイリオ"/>
              </a:rPr>
              <a:t>If you have any questions you would like to ask for the Webinar, please submit them in the Survey!</a:t>
            </a:r>
          </a:p>
        </p:txBody>
      </p:sp>
    </p:spTree>
    <p:extLst>
      <p:ext uri="{BB962C8B-B14F-4D97-AF65-F5344CB8AC3E}">
        <p14:creationId xmlns:p14="http://schemas.microsoft.com/office/powerpoint/2010/main" val="1904254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【機○・記載例なし】">
  <a:themeElements>
    <a:clrScheme name="METI color palette">
      <a:dk1>
        <a:srgbClr val="000000"/>
      </a:dk1>
      <a:lt1>
        <a:srgbClr val="FEFFFF"/>
      </a:lt1>
      <a:dk2>
        <a:srgbClr val="000000"/>
      </a:dk2>
      <a:lt2>
        <a:srgbClr val="F8FBFB"/>
      </a:lt2>
      <a:accent1>
        <a:srgbClr val="016F96"/>
      </a:accent1>
      <a:accent2>
        <a:srgbClr val="0098D0"/>
      </a:accent2>
      <a:accent3>
        <a:srgbClr val="01AFDC"/>
      </a:accent3>
      <a:accent4>
        <a:srgbClr val="727070"/>
      </a:accent4>
      <a:accent5>
        <a:srgbClr val="DBDDDD"/>
      </a:accent5>
      <a:accent6>
        <a:srgbClr val="F6F9F7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rtlCol="0" anchor="ctr"/>
      <a:lstStyle>
        <a:defPPr algn="l">
          <a:defRPr kumimoji="0" sz="1200" dirty="0" smtClean="0">
            <a:latin typeface="+mj-ea"/>
            <a:ea typeface="+mj-ea"/>
          </a:defRPr>
        </a:defPPr>
      </a:lstStyle>
    </a:spDef>
    <a:txDef>
      <a:spPr>
        <a:noFill/>
      </a:spPr>
      <a:bodyPr wrap="square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kumimoji="1" sz="1600" dirty="0" smtClean="0">
            <a:latin typeface="+mn-ea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D8C861B6-498F-4F22-A8A9-3BAFC219480C}" vid="{9E769544-01F3-4BF8-B3A9-3F1EAE4A540E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CF839E0EF14387CF7A575DD59E26" ma:contentTypeVersion="13" ma:contentTypeDescription="Create a new document." ma:contentTypeScope="" ma:versionID="4b40d9dfaa1eba227798f57c820d67cd">
  <xsd:schema xmlns:xsd="http://www.w3.org/2001/XMLSchema" xmlns:xs="http://www.w3.org/2001/XMLSchema" xmlns:p="http://schemas.microsoft.com/office/2006/metadata/properties" xmlns:ns2="7489bbbf-ef35-408f-8f6a-b49ae7958e55" xmlns:ns3="4bde91b0-795e-4630-90ad-a745a51382da" targetNamespace="http://schemas.microsoft.com/office/2006/metadata/properties" ma:root="true" ma:fieldsID="81801e0ba6f17b4a918cc66b98a02ef8" ns2:_="" ns3:_="">
    <xsd:import namespace="7489bbbf-ef35-408f-8f6a-b49ae7958e55"/>
    <xsd:import namespace="4bde91b0-795e-4630-90ad-a745a51382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89bbbf-ef35-408f-8f6a-b49ae7958e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1edaf98-933d-48b7-9af8-6bdbb703d0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de91b0-795e-4630-90ad-a745a51382d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f66e914-9b2c-4265-926e-66c45cf418f8}" ma:internalName="TaxCatchAll" ma:showField="CatchAllData" ma:web="4bde91b0-795e-4630-90ad-a745a51382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489bbbf-ef35-408f-8f6a-b49ae7958e55">
      <Terms xmlns="http://schemas.microsoft.com/office/infopath/2007/PartnerControls"/>
    </lcf76f155ced4ddcb4097134ff3c332f>
    <TaxCatchAll xmlns="4bde91b0-795e-4630-90ad-a745a51382d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EA40C8-30C9-4A34-A897-FEEC7020748E}"/>
</file>

<file path=customXml/itemProps2.xml><?xml version="1.0" encoding="utf-8"?>
<ds:datastoreItem xmlns:ds="http://schemas.openxmlformats.org/officeDocument/2006/customXml" ds:itemID="{2CD1C034-7EFC-4486-B9D7-A0A7DC64CC67}">
  <ds:schemaRefs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552359f1-1fba-4fcf-8c59-f9fc45e5c905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defeb99c-54c2-479c-8efd-65da4624a0a7"/>
  </ds:schemaRefs>
</ds:datastoreItem>
</file>

<file path=customXml/itemProps3.xml><?xml version="1.0" encoding="utf-8"?>
<ds:datastoreItem xmlns:ds="http://schemas.openxmlformats.org/officeDocument/2006/customXml" ds:itemID="{914021D0-95D0-4F22-B0C2-86572D1168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326</TotalTime>
  <Words>94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メイリオ</vt:lpstr>
      <vt:lpstr>Arial</vt:lpstr>
      <vt:lpstr>Calibri</vt:lpstr>
      <vt:lpstr>Wingdings</vt:lpstr>
      <vt:lpstr>Office テーマ</vt:lpstr>
      <vt:lpstr>1_【機○・記載例なし】</vt:lpstr>
      <vt:lpstr>think-cell Slide</vt:lpstr>
      <vt:lpstr>CEFIA New Flagship project：Hydrogen &amp; Ammonia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Concept of the JCM</dc:title>
  <dc:creator>Windows ユーザー</dc:creator>
  <cp:lastModifiedBy>Sugawara, Ryo</cp:lastModifiedBy>
  <cp:revision>10</cp:revision>
  <dcterms:created xsi:type="dcterms:W3CDTF">2024-07-19T07:17:34Z</dcterms:created>
  <dcterms:modified xsi:type="dcterms:W3CDTF">2025-02-12T22:42:04Z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0x010100DBCACF839E0EF14387CF7A575DD59E26</vt:lpwstr>
  </property>
  <property fmtid="{D5CDD505-2E9C-101B-9397-08002B2CF9AE}" pid="3" name="MediaServiceImageTags">
    <vt:lpwstr/>
  </property>
  <property fmtid="{D5CDD505-2E9C-101B-9397-08002B2CF9AE}" pid="4" name="MSIP_Label_b0d5c4f4-7a29-4385-b7a5-afbe2154ae6f_Enabled">
    <vt:lpwstr>true</vt:lpwstr>
  </property>
  <property fmtid="{D5CDD505-2E9C-101B-9397-08002B2CF9AE}" pid="5" name="MSIP_Label_b0d5c4f4-7a29-4385-b7a5-afbe2154ae6f_SetDate">
    <vt:lpwstr>2025-02-12T21:05:03Z</vt:lpwstr>
  </property>
  <property fmtid="{D5CDD505-2E9C-101B-9397-08002B2CF9AE}" pid="6" name="MSIP_Label_b0d5c4f4-7a29-4385-b7a5-afbe2154ae6f_Method">
    <vt:lpwstr>Standard</vt:lpwstr>
  </property>
  <property fmtid="{D5CDD505-2E9C-101B-9397-08002B2CF9AE}" pid="7" name="MSIP_Label_b0d5c4f4-7a29-4385-b7a5-afbe2154ae6f_Name">
    <vt:lpwstr>Confidential</vt:lpwstr>
  </property>
  <property fmtid="{D5CDD505-2E9C-101B-9397-08002B2CF9AE}" pid="8" name="MSIP_Label_b0d5c4f4-7a29-4385-b7a5-afbe2154ae6f_SiteId">
    <vt:lpwstr>2dfb2f0b-4d21-4268-9559-72926144c918</vt:lpwstr>
  </property>
  <property fmtid="{D5CDD505-2E9C-101B-9397-08002B2CF9AE}" pid="9" name="MSIP_Label_b0d5c4f4-7a29-4385-b7a5-afbe2154ae6f_ActionId">
    <vt:lpwstr>a3292016-eed9-4358-9f32-b44617084739</vt:lpwstr>
  </property>
  <property fmtid="{D5CDD505-2E9C-101B-9397-08002B2CF9AE}" pid="10" name="MSIP_Label_b0d5c4f4-7a29-4385-b7a5-afbe2154ae6f_ContentBits">
    <vt:lpwstr>0</vt:lpwstr>
  </property>
</Properties>
</file>